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68" r:id="rId3"/>
    <p:sldId id="258" r:id="rId4"/>
    <p:sldId id="260" r:id="rId5"/>
    <p:sldId id="261" r:id="rId6"/>
    <p:sldId id="262" r:id="rId7"/>
    <p:sldId id="266" r:id="rId8"/>
    <p:sldId id="287" r:id="rId9"/>
    <p:sldId id="263" r:id="rId10"/>
    <p:sldId id="273" r:id="rId11"/>
    <p:sldId id="271" r:id="rId12"/>
    <p:sldId id="270" r:id="rId13"/>
    <p:sldId id="277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8" r:id="rId22"/>
    <p:sldId id="264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60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0231" autoAdjust="0"/>
  </p:normalViewPr>
  <p:slideViewPr>
    <p:cSldViewPr>
      <p:cViewPr varScale="1">
        <p:scale>
          <a:sx n="62" d="100"/>
          <a:sy n="62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71FE6-25B2-472A-8793-DFE693D7C0E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44730-A092-4C5D-A1F4-76D969CD8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44730-A092-4C5D-A1F4-76D969CD87C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79B6-174A-4A5A-BF0D-E0F350265B0B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B1FB-028C-4891-95AC-B9BF3AC2D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79B6-174A-4A5A-BF0D-E0F350265B0B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B1FB-028C-4891-95AC-B9BF3AC2D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79B6-174A-4A5A-BF0D-E0F350265B0B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B1FB-028C-4891-95AC-B9BF3AC2D18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79B6-174A-4A5A-BF0D-E0F350265B0B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B1FB-028C-4891-95AC-B9BF3AC2D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79B6-174A-4A5A-BF0D-E0F350265B0B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B1FB-028C-4891-95AC-B9BF3AC2D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79B6-174A-4A5A-BF0D-E0F350265B0B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B1FB-028C-4891-95AC-B9BF3AC2D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79B6-174A-4A5A-BF0D-E0F350265B0B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B1FB-028C-4891-95AC-B9BF3AC2D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79B6-174A-4A5A-BF0D-E0F350265B0B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B1FB-028C-4891-95AC-B9BF3AC2D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79B6-174A-4A5A-BF0D-E0F350265B0B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B1FB-028C-4891-95AC-B9BF3AC2D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79B6-174A-4A5A-BF0D-E0F350265B0B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B1FB-028C-4891-95AC-B9BF3AC2D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79B6-174A-4A5A-BF0D-E0F350265B0B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B1FB-028C-4891-95AC-B9BF3AC2D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CDF79B6-174A-4A5A-BF0D-E0F350265B0B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F7CB1FB-028C-4891-95AC-B9BF3AC2D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403244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Производственно – творческий Проект 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Ѳб</a:t>
            </a:r>
            <a:r>
              <a:rPr lang="ru-RU" dirty="0" err="1" smtClean="0">
                <a:latin typeface="Times New Roman"/>
                <a:cs typeface="Times New Roman"/>
              </a:rPr>
              <a:t>үгэ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үгэһинэн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иитии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2700" dirty="0" smtClean="0"/>
              <a:t>Выполнила: художественный руководитель МБУК ДНТ «</a:t>
            </a:r>
            <a:r>
              <a:rPr lang="ru-RU" sz="2700" dirty="0" err="1" smtClean="0"/>
              <a:t>Эйгэ</a:t>
            </a:r>
            <a:r>
              <a:rPr lang="ru-RU" sz="2700" dirty="0" smtClean="0"/>
              <a:t>» МО «</a:t>
            </a:r>
            <a:r>
              <a:rPr lang="ru-RU" sz="2700" dirty="0" err="1" smtClean="0"/>
              <a:t>Тасагарский</a:t>
            </a:r>
            <a:r>
              <a:rPr lang="ru-RU" sz="2700" dirty="0" smtClean="0"/>
              <a:t> наслег» </a:t>
            </a:r>
            <a:br>
              <a:rPr lang="ru-RU" sz="2700" dirty="0" smtClean="0"/>
            </a:br>
            <a:r>
              <a:rPr lang="ru-RU" sz="2700" dirty="0" smtClean="0"/>
              <a:t>Алексеева Гульнара Павловна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60648"/>
            <a:ext cx="7560840" cy="4896544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439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pic>
        <p:nvPicPr>
          <p:cNvPr id="1026" name="Picture 2" descr="C:\Users\КЦ Эйгэ\Desktop\_SAM72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6042"/>
            <a:ext cx="4032448" cy="2501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7" name="Picture 3" descr="C:\Users\КЦ Эйгэ\Desktop\_SAM7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608512" cy="31683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6074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КЦ Эйгэ\Desktop\_SAM1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00808"/>
            <a:ext cx="4248471" cy="30963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КЦ Эйгэ\Desktop\SAM_2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4139953" cy="31683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9737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Ц Эйгэ\Desktop\Кубэйэ\SAM_70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135" b="14093"/>
          <a:stretch/>
        </p:blipFill>
        <p:spPr bwMode="auto">
          <a:xfrm>
            <a:off x="148322" y="1628800"/>
            <a:ext cx="8885259" cy="40757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8201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latin typeface="Segoe Print" pitchFamily="2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8615151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15151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232" y="908720"/>
            <a:ext cx="8615151" cy="540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632" y="908720"/>
            <a:ext cx="8615151" cy="555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06265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Дуоҕа Боотур\IMG_2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984776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812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уоҕа Боотур\IMG_2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632848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122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уоҕа Боотур\IMG_2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20880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569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Дуоҕа Боотур\IMG_2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560840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5052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Дуоҕа Боотур\IMG_23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560840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8076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Дуоҕа Боотур\IMG_24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20880" cy="6237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656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96752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Настоящий проект представляет собой сохранение и развитие </a:t>
            </a:r>
            <a:r>
              <a:rPr lang="ru-RU" sz="2400" dirty="0" smtClean="0"/>
              <a:t>фольклора РС (Я) и поможет </a:t>
            </a:r>
            <a:r>
              <a:rPr lang="ru-RU" sz="2400" dirty="0"/>
              <a:t>также реализовать свои </a:t>
            </a:r>
            <a:r>
              <a:rPr lang="ru-RU" sz="2400" dirty="0" smtClean="0"/>
              <a:t>творческие возможности</a:t>
            </a:r>
            <a:endParaRPr lang="ru-RU" sz="2400" dirty="0"/>
          </a:p>
          <a:p>
            <a:r>
              <a:rPr lang="ru-RU" sz="2400" dirty="0"/>
              <a:t>Место проведения: </a:t>
            </a:r>
            <a:r>
              <a:rPr lang="ru-RU" sz="2400" dirty="0" smtClean="0"/>
              <a:t>МБУК ДНТ </a:t>
            </a:r>
            <a:r>
              <a:rPr lang="ru-RU" sz="2400" dirty="0"/>
              <a:t>«</a:t>
            </a:r>
            <a:r>
              <a:rPr lang="ru-RU" sz="2400" dirty="0" err="1"/>
              <a:t>Эйгэ</a:t>
            </a:r>
            <a:r>
              <a:rPr lang="ru-RU" sz="2400" dirty="0" smtClean="0"/>
              <a:t>»  МО «</a:t>
            </a:r>
            <a:r>
              <a:rPr lang="ru-RU" sz="2400" dirty="0" err="1" smtClean="0"/>
              <a:t>Тасагарский</a:t>
            </a:r>
            <a:r>
              <a:rPr lang="ru-RU" sz="2400" dirty="0" smtClean="0"/>
              <a:t> наслег».</a:t>
            </a:r>
            <a:endParaRPr lang="ru-RU" sz="2400" dirty="0"/>
          </a:p>
          <a:p>
            <a:r>
              <a:rPr lang="ru-RU" sz="2400" dirty="0"/>
              <a:t>Участники проекта: разновозрастные жители с. </a:t>
            </a:r>
            <a:r>
              <a:rPr lang="ru-RU" sz="2400" dirty="0" err="1"/>
              <a:t>Тасагар</a:t>
            </a:r>
            <a:r>
              <a:rPr lang="ru-RU" sz="2400" dirty="0"/>
              <a:t>, детский фольклорный ансамбль «</a:t>
            </a:r>
            <a:r>
              <a:rPr lang="ru-RU" sz="2400" dirty="0" err="1"/>
              <a:t>Чуораанчык</a:t>
            </a:r>
            <a:r>
              <a:rPr lang="ru-RU" sz="2400" dirty="0"/>
              <a:t>» , женский этно – фольклорный ансамбль «</a:t>
            </a:r>
            <a:r>
              <a:rPr lang="ru-RU" sz="2400" dirty="0" err="1"/>
              <a:t>Кубэйэ</a:t>
            </a:r>
            <a:r>
              <a:rPr lang="ru-RU" sz="2400" dirty="0"/>
              <a:t> </a:t>
            </a:r>
            <a:r>
              <a:rPr lang="ru-RU" sz="2400" dirty="0" err="1" smtClean="0"/>
              <a:t>Хотун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Сроки </a:t>
            </a:r>
            <a:r>
              <a:rPr lang="ru-RU" sz="2400" dirty="0"/>
              <a:t>реализации </a:t>
            </a:r>
            <a:r>
              <a:rPr lang="ru-RU" sz="2400" dirty="0" smtClean="0"/>
              <a:t>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2014 г.- 2018 г.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129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Дуоҕа Боотур\IMG_2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704856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8876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MG-20180927-WA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3429023" cy="2571768"/>
          </a:xfrm>
          <a:prstGeom prst="rect">
            <a:avLst/>
          </a:prstGeom>
          <a:noFill/>
        </p:spPr>
      </p:pic>
      <p:pic>
        <p:nvPicPr>
          <p:cNvPr id="1027" name="Picture 3" descr="G:\IMG-20180928-WA0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571876"/>
            <a:ext cx="6072230" cy="2951779"/>
          </a:xfrm>
          <a:prstGeom prst="rect">
            <a:avLst/>
          </a:prstGeom>
          <a:noFill/>
        </p:spPr>
      </p:pic>
      <p:pic>
        <p:nvPicPr>
          <p:cNvPr id="1028" name="Picture 4" descr="G:\IMG-20180928-WA00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642918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52728"/>
          </a:xfrm>
        </p:spPr>
        <p:txBody>
          <a:bodyPr/>
          <a:lstStyle/>
          <a:p>
            <a:r>
              <a:rPr lang="ru-RU" dirty="0" smtClean="0"/>
              <a:t>Смета расходов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7555160"/>
              </p:ext>
            </p:extLst>
          </p:nvPr>
        </p:nvGraphicFramePr>
        <p:xfrm>
          <a:off x="611560" y="1196752"/>
          <a:ext cx="8208912" cy="5328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7"/>
                <a:gridCol w="2246617"/>
                <a:gridCol w="1296144"/>
                <a:gridCol w="1224136"/>
                <a:gridCol w="1440160"/>
                <a:gridCol w="1512168"/>
              </a:tblGrid>
              <a:tr h="121271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Цена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Образования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Привлечения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(собственные бюджеты)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11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Пальто женское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10,250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10,250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44711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Шапка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дьабака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44711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Доспех богатыря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5,875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5,875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143320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Платья национальные с жилетом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Рубашки национальные с жилетом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30,000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30,000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44711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Торбоса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кожа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3,500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3,500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447111">
                <a:tc rowSpan="2" gridSpan="3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40,250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9,875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447111">
                <a:tc gridSpan="3" vMerge="1"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D6600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50,125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D6600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D6600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844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52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Приобщение молодежи к духовному наследию </a:t>
            </a:r>
            <a:r>
              <a:rPr lang="ru-RU" dirty="0" smtClean="0"/>
              <a:t> традиционной </a:t>
            </a:r>
            <a:r>
              <a:rPr lang="ru-RU" dirty="0"/>
              <a:t>культуры;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Воспитание </a:t>
            </a:r>
            <a:r>
              <a:rPr lang="ru-RU" dirty="0"/>
              <a:t>молодежи через </a:t>
            </a:r>
            <a:r>
              <a:rPr lang="ru-RU" dirty="0" err="1" smtClean="0"/>
              <a:t>фолклор</a:t>
            </a:r>
            <a:r>
              <a:rPr lang="ru-RU" dirty="0" smtClean="0"/>
              <a:t>; 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Изучение </a:t>
            </a:r>
            <a:r>
              <a:rPr lang="ru-RU" dirty="0"/>
              <a:t>и пропаганда  местного </a:t>
            </a:r>
            <a:r>
              <a:rPr lang="ru-RU" dirty="0" smtClean="0"/>
              <a:t>фольклора ; 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Сохранение </a:t>
            </a:r>
            <a:r>
              <a:rPr lang="ru-RU" dirty="0"/>
              <a:t>и обеспечение преемственности этнических традиций народа Саха;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Формирование </a:t>
            </a:r>
            <a:r>
              <a:rPr lang="ru-RU" dirty="0"/>
              <a:t>духовной культуры, национального самопознания, чувства гордости и любви к национальной культуре своего народа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67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Сбор и обработка материалов по теме «Носители, исполнители традиционной культуры , фольклора населения ».</a:t>
            </a:r>
          </a:p>
          <a:p>
            <a:r>
              <a:rPr lang="ru-RU" dirty="0" smtClean="0"/>
              <a:t>Повышение профессионального мастерства кружков и любительских объединений</a:t>
            </a:r>
          </a:p>
          <a:p>
            <a:r>
              <a:rPr lang="ru-RU" dirty="0" smtClean="0"/>
              <a:t>Повышение уровня потребления культурных продуктов жителей села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проекта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099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МБУК ДНТ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Эйгэ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является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духовным, культурным центром села, объединяющим сельский социум в воспитании подрастающего поколения, основанный на богатых народных традициях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Работает 21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любительских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объединений для создания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условий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личностного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роста и удовлетворения культурных запросов и духовных потребностей населения, развития инициативы и реализации творческого потенциала участников клубных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формирований.С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каждым годом совершенствуются и прибавляются исполнители фольклора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Основываясь на фольклорные коллективы и любительские объединения фольклорного ансамбля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Чуораанчык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и этно – фольклорного ансамбля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800" dirty="0" err="1" smtClean="0">
                <a:latin typeface="Times New Roman"/>
                <a:cs typeface="Times New Roman"/>
              </a:rPr>
              <a:t>үбэйэ</a:t>
            </a:r>
            <a:r>
              <a:rPr lang="ru-RU" sz="1800" dirty="0" smtClean="0">
                <a:latin typeface="Times New Roman"/>
                <a:cs typeface="Times New Roman"/>
              </a:rPr>
              <a:t> </a:t>
            </a:r>
            <a:r>
              <a:rPr lang="ru-RU" sz="1800" dirty="0" err="1" smtClean="0">
                <a:latin typeface="Times New Roman"/>
                <a:cs typeface="Times New Roman"/>
              </a:rPr>
              <a:t>Хотун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функционирующие в МБУК ДНТ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Эйгэ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 мы изучаем и распространяем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культурное наследие предков. В проекте участвуют 21 участников. </a:t>
            </a:r>
            <a:r>
              <a:rPr lang="ru-RU" sz="1800" dirty="0" smtClean="0">
                <a:latin typeface="Times New Roman"/>
                <a:cs typeface="Times New Roman"/>
              </a:rPr>
              <a:t>Реализуя этот проект участвуем в разных фольклорных конкурсах, фестивалях, культурно – массовых мероприятиях республики, улуса, наслега</a:t>
            </a:r>
            <a:r>
              <a:rPr lang="ru-RU" sz="1800" dirty="0">
                <a:latin typeface="Times New Roman"/>
                <a:cs typeface="Times New Roman"/>
              </a:rPr>
              <a:t>. Проект позволит молодежи стать лучше, добрее. Поможет также реализовать свои возможности, позволит сохранить и развить культуру народа Саха. </a:t>
            </a:r>
            <a:endParaRPr lang="ru-RU" sz="1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Краткое содержание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15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Основные мероприятия проекта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0863343"/>
              </p:ext>
            </p:extLst>
          </p:nvPr>
        </p:nvGraphicFramePr>
        <p:xfrm>
          <a:off x="285720" y="1352244"/>
          <a:ext cx="8501122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509"/>
                <a:gridCol w="2764940"/>
                <a:gridCol w="2315435"/>
                <a:gridCol w="1642230"/>
                <a:gridCol w="1143008"/>
              </a:tblGrid>
              <a:tr h="2080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адресность услуг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реализации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улусном фестивале «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Олоӊхо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дойдутун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оҕотобун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 г. Вилюйске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Любомир Прокопьев стал лауреатом 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степени исполнением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олоӊхо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С.Васильева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Эрчимэн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Бэргэн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Айаал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Суханов стал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лауретом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степени исполнением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олоӊхо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П.Е.Решетников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Көһөӊө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Бүөтүр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Күөнэ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көҕөччөр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аттаах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күүстээх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уохтаах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Күн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Күндүлү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бухатыыр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Март,2018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республиканском XV фольклорном фестивале «Э5эрдэ сандал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саас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», посвященный к 125 –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летию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П.А.Ойунского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Айаал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Суханов стал Дипломантом 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степени с исполнением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олонхо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П.Е.Решетников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Көһөӊө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Бүөтүр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Күөнэ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көҕөччөр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аттаах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күүстээх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уохтаах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Күн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Күндүлү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бухатыыр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г.Якутск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Март,2018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республиканском фестивале «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Олонхо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дойдутун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о5отобун» г. Якутск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Прокопьев Любомир с исполнением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олонхо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С.Васильева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Эрчимэн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Бэргэн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детей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Март,2018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улусном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ысыахе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г. Вилюйске, посвященном Году Добровольчества 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РФ, Году образования в Вилюйском улусе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Фольклорные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ансамбли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всех слоев население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Июнь,2018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382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06974527"/>
              </p:ext>
            </p:extLst>
          </p:nvPr>
        </p:nvGraphicFramePr>
        <p:xfrm>
          <a:off x="467544" y="1340768"/>
          <a:ext cx="8229600" cy="5222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2633424"/>
                <a:gridCol w="1645920"/>
                <a:gridCol w="1645920"/>
                <a:gridCol w="1645920"/>
              </a:tblGrid>
              <a:tr h="2301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мероприятий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Участники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адресность услуг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Сроки реализации</a:t>
                      </a:r>
                      <a:endParaRPr lang="ru-RU" sz="1400" dirty="0"/>
                    </a:p>
                  </a:txBody>
                  <a:tcPr/>
                </a:tc>
              </a:tr>
              <a:tr h="4985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Ысыахе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посвященный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играм Дуо5а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Боотур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Фольклорные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ансамбли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всех слоев население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Июль, 2018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Межулусный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конкурс «</a:t>
                      </a:r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Олоҥхо</a:t>
                      </a:r>
                      <a:r>
                        <a:rPr lang="sah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Бухатыырын тойуга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тойуксуты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ля взрослых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юль.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Межулусный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конкурс «О</a:t>
                      </a:r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һуохай</a:t>
                      </a:r>
                      <a:r>
                        <a:rPr lang="sah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-төрүт оонньуубут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апевалы осуохайа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ля</a:t>
                      </a:r>
                      <a:r>
                        <a:rPr lang="sah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всех слоев население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юль</a:t>
                      </a:r>
                      <a:r>
                        <a:rPr lang="sah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Межулусный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конкурс «</a:t>
                      </a:r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Хомус Этигэн иэйиитэ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Хомусчиты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ля</a:t>
                      </a:r>
                      <a:r>
                        <a:rPr lang="sah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всех слоев население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Июль 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Межулусный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конкурс «</a:t>
                      </a:r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Оҕо саас түһүлгэтэ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ля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юль 2018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международной НПК</a:t>
                      </a:r>
                      <a:r>
                        <a:rPr lang="sah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посвященный к 125 летию П.А.Ойунского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Оло</a:t>
                      </a:r>
                      <a:r>
                        <a:rPr lang="sah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ҥхо в мировом эпическом пространстве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Наследие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П.А.Ойунского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Работники ДНТ «Эйгэ»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ля взрослых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2018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Вечер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посвященный к 125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летию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П.А.Ойунского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«Мин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тылым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тохтор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тойугум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! Мин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тылым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туойар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хому</a:t>
                      </a:r>
                      <a:r>
                        <a:rPr lang="sah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һум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Фольклорный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ансамбль «К</a:t>
                      </a:r>
                      <a:r>
                        <a:rPr lang="sah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үбэйэ хотун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», Народный театр юмора и сатиры «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Эгэлгэ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ля</a:t>
                      </a:r>
                      <a:r>
                        <a:rPr lang="sah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всех слоев население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мероприятия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77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мероприятия проекта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06974527"/>
              </p:ext>
            </p:extLst>
          </p:nvPr>
        </p:nvGraphicFramePr>
        <p:xfrm>
          <a:off x="467544" y="1340768"/>
          <a:ext cx="8229600" cy="355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2633424"/>
                <a:gridCol w="1645920"/>
                <a:gridCol w="1645920"/>
                <a:gridCol w="1645920"/>
              </a:tblGrid>
              <a:tr h="2301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мероприятий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Участники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адресность услуг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Сроки реализации</a:t>
                      </a:r>
                      <a:endParaRPr lang="ru-RU" sz="1400" dirty="0"/>
                    </a:p>
                  </a:txBody>
                  <a:tcPr/>
                </a:tc>
              </a:tr>
              <a:tr h="7842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улусном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мероприятии посвященный к 125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летию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П.А.Ойунского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Ойуунускай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уонна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Ытык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</a:t>
                      </a:r>
                      <a:r>
                        <a:rPr lang="sah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үлүү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Фольклорный</a:t>
                      </a:r>
                      <a:r>
                        <a:rPr lang="sah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анасамбль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sah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Күбэйэ хотун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ля всех слоев население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оябрь 2018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r>
                        <a:rPr lang="sah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проекта в</a:t>
                      </a:r>
                      <a:r>
                        <a:rPr lang="sah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улусном конференции Ассоциации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Олонхо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Работники</a:t>
                      </a:r>
                      <a:r>
                        <a:rPr lang="sah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ДНТ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«Эйгэ»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ля всех слоев население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 2018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r>
                        <a:rPr lang="sah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улусном Фестивале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«Түөлбэ талаана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Фольклорный</a:t>
                      </a:r>
                      <a:r>
                        <a:rPr lang="sah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анасамбль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sah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Күбэйэ хотун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ля всех слоев население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sah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оябрь 2018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Содействие изучению и усвоению детьми культурных традиций и ценностей;</a:t>
            </a:r>
          </a:p>
          <a:p>
            <a:r>
              <a:rPr lang="ru-RU" dirty="0" smtClean="0"/>
              <a:t>Воспитание нравственных чувств и эстетического сознания;</a:t>
            </a:r>
          </a:p>
          <a:p>
            <a:r>
              <a:rPr lang="ru-RU" dirty="0" smtClean="0"/>
              <a:t>Формирование духовного и культурного сознания у жителей села;</a:t>
            </a:r>
          </a:p>
          <a:p>
            <a:r>
              <a:rPr lang="ru-RU" dirty="0" smtClean="0"/>
              <a:t>Создание народного коллектива на базе детского  фольклорного  ансамбля «</a:t>
            </a:r>
            <a:r>
              <a:rPr lang="ru-RU" dirty="0" err="1" smtClean="0"/>
              <a:t>Чуораанчык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Ожидаемые результаты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59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3110</TotalTime>
  <Words>849</Words>
  <Application>Microsoft Office PowerPoint</Application>
  <PresentationFormat>Экран (4:3)</PresentationFormat>
  <Paragraphs>154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Производственно – творческий Проект   «Ѳбүгэ үгэһинэн иитии» Выполнила: художественный руководитель МБУК ДНТ «Эйгэ» МО «Тасагарский наслег»  Алексеева Гульнара Павловна</vt:lpstr>
      <vt:lpstr>Слайд 2</vt:lpstr>
      <vt:lpstr>Цель проекта</vt:lpstr>
      <vt:lpstr>Задача проекта</vt:lpstr>
      <vt:lpstr>Краткое содержание проекта</vt:lpstr>
      <vt:lpstr>Основные мероприятия проекта</vt:lpstr>
      <vt:lpstr>Основные мероприятия проекта</vt:lpstr>
      <vt:lpstr>Слайд 8</vt:lpstr>
      <vt:lpstr> Ожидаемые результаты</vt:lpstr>
      <vt:lpstr>Реализация проекта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Смета расходов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КЦ Эйгэ</dc:creator>
  <cp:lastModifiedBy>ЭЙГЭ</cp:lastModifiedBy>
  <cp:revision>119</cp:revision>
  <dcterms:created xsi:type="dcterms:W3CDTF">2017-09-22T07:20:40Z</dcterms:created>
  <dcterms:modified xsi:type="dcterms:W3CDTF">2019-03-13T02:59:07Z</dcterms:modified>
</cp:coreProperties>
</file>